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</p:sldMasterIdLst>
  <p:notesMasterIdLst>
    <p:notesMasterId r:id="rId5"/>
  </p:notesMasterIdLst>
  <p:sldIdLst>
    <p:sldId id="275" r:id="rId2"/>
    <p:sldId id="274" r:id="rId3"/>
    <p:sldId id="273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8BB"/>
    <a:srgbClr val="CB17B1"/>
    <a:srgbClr val="E72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1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541F55D-F035-4C71-B903-8D6958BBD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92853C1-9A7D-4C17-89EA-E2D9C8F2BB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F2CAD0-67FF-4282-8757-A6329BC4A63C}" type="datetimeFigureOut">
              <a:rPr lang="en-IE"/>
              <a:pPr>
                <a:defRPr/>
              </a:pPr>
              <a:t>01/10/2020</a:t>
            </a:fld>
            <a:endParaRPr lang="en-IE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98D88345-81C2-4C98-AB92-64341EE30A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F86D2398-8A04-4558-868C-7A0A9F1E0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021550-DC84-4ED9-948F-89A249B0D2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36C4C50-74C7-49C4-91C0-59DDD5970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CCC091-6A88-4414-AA07-730A07B7D875}" type="slidenum">
              <a:rPr lang="en-IE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C091-6A88-4414-AA07-730A07B7D875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16021-1420-46E8-8816-E4D1866E6F88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096F-1744-477F-877C-D07269EF997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07EE07-87E5-4387-BD42-81EA92EF0BC1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CD94-7163-4371-B98B-37B25A3C9F8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D7C10-25E9-4304-BBDC-E36B3B7A7CF0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7860-D9D8-4606-834C-1B6F76409D0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CA433-A609-4C84-AFEC-2F5BE0D2AC7D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01DD-E8AE-4300-B78C-8E3168B5810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4CF78-A0D1-4167-9C48-F2DF086A24C6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D9DD-0EB3-4184-9011-2368E6FCBE4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E92524-DAD0-425E-9238-BCB43EF8095E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6A67-0F37-4B46-8229-5F5DCB8B0714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9108D-D0B7-437A-A960-06BC7E8930CE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07AB-206B-4145-AD23-AAE5D09B37F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5CEFB8-7D33-4857-BCBF-C58636D8177B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7DBC-EE1E-40AD-AE65-3ECA808DC94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E566F5-9A63-4516-AB2C-C408EC592760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FBC3-FF18-4CAB-9E05-3307E675043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F263A-6824-42F7-8C01-2B2C70FC6350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46D-727B-49F4-B0A4-94ECDACB698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FE8D2-D58F-4D49-BB6A-DFE452E2BEBB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B077-E296-4970-87A6-A9C01E84AA9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12121E-0D6A-4FB3-8077-77D7D1B4CEA5}" type="datetimeFigureOut">
              <a:rPr lang="en-US" smtClean="0"/>
              <a:pPr>
                <a:defRPr/>
              </a:pPr>
              <a:t>10/1/2020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93578-F4E8-4F95-8337-9A5D18AF60D4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>
            <a:normAutofit fontScale="62500" lnSpcReduction="20000"/>
          </a:bodyPr>
          <a:lstStyle/>
          <a:p>
            <a:endParaRPr lang="en-IE" dirty="0" smtClean="0">
              <a:solidFill>
                <a:schemeClr val="tx1"/>
              </a:solidFill>
            </a:endParaRPr>
          </a:p>
          <a:p>
            <a:r>
              <a:rPr lang="en-IE" sz="5700" dirty="0" smtClean="0">
                <a:solidFill>
                  <a:schemeClr val="tx1"/>
                </a:solidFill>
              </a:rPr>
              <a:t>Deirdre Howlin </a:t>
            </a:r>
          </a:p>
          <a:p>
            <a:r>
              <a:rPr lang="en-IE" sz="5700" dirty="0" smtClean="0">
                <a:solidFill>
                  <a:schemeClr val="tx1"/>
                </a:solidFill>
              </a:rPr>
              <a:t>Senior Community Dietician</a:t>
            </a:r>
          </a:p>
          <a:p>
            <a:r>
              <a:rPr lang="en-IE" sz="5700" dirty="0" smtClean="0">
                <a:solidFill>
                  <a:schemeClr val="tx1"/>
                </a:solidFill>
              </a:rPr>
              <a:t>HSE </a:t>
            </a:r>
          </a:p>
          <a:p>
            <a:endParaRPr lang="en-IE" dirty="0" smtClean="0">
              <a:solidFill>
                <a:schemeClr val="tx1"/>
              </a:solidFill>
            </a:endParaRPr>
          </a:p>
          <a:p>
            <a:r>
              <a:rPr lang="en-IE" sz="3800" dirty="0" smtClean="0">
                <a:solidFill>
                  <a:schemeClr val="tx1"/>
                </a:solidFill>
              </a:rPr>
              <a:t>Useful website </a:t>
            </a:r>
          </a:p>
          <a:p>
            <a:r>
              <a:rPr lang="en-IE" sz="3800" dirty="0" smtClean="0">
                <a:solidFill>
                  <a:schemeClr val="tx1"/>
                </a:solidFill>
              </a:rPr>
              <a:t>https://www.safefood.net/</a:t>
            </a:r>
          </a:p>
          <a:p>
            <a:endParaRPr lang="en-IE" dirty="0" smtClean="0">
              <a:solidFill>
                <a:schemeClr val="tx1"/>
              </a:solidFill>
            </a:endParaRPr>
          </a:p>
          <a:p>
            <a:endParaRPr lang="en-IE" dirty="0" smtClean="0">
              <a:solidFill>
                <a:schemeClr val="tx1"/>
              </a:solidFill>
            </a:endParaRPr>
          </a:p>
          <a:p>
            <a:endParaRPr lang="en-IE" dirty="0" smtClean="0"/>
          </a:p>
          <a:p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29241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SE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16632"/>
            <a:ext cx="2476500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01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88024" y="908720"/>
            <a:ext cx="1752600" cy="792163"/>
          </a:xfr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55576" y="274638"/>
            <a:ext cx="7474024" cy="633412"/>
          </a:xfrm>
        </p:spPr>
        <p:txBody>
          <a:bodyPr>
            <a:normAutofit/>
          </a:bodyPr>
          <a:lstStyle/>
          <a:p>
            <a:pPr algn="ctr"/>
            <a:r>
              <a:rPr lang="en-IE" sz="2400" dirty="0" smtClean="0"/>
              <a:t>Partners Regional Positive Ageing Week  2020</a:t>
            </a:r>
            <a:endParaRPr lang="en-IE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63688" y="980728"/>
            <a:ext cx="1364304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1520" y="980728"/>
            <a:ext cx="140364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75856" y="836712"/>
            <a:ext cx="128477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020272" y="836712"/>
            <a:ext cx="15294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420888"/>
            <a:ext cx="1440160" cy="10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volunteer-ireland-logo-1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771800" y="2492896"/>
            <a:ext cx="1080120" cy="10801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2060848"/>
            <a:ext cx="1913408" cy="107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11" cstate="print"/>
          <a:srcRect l="24451" r="23765"/>
          <a:stretch>
            <a:fillRect/>
          </a:stretch>
        </p:blipFill>
        <p:spPr bwMode="auto">
          <a:xfrm>
            <a:off x="4788024" y="2276872"/>
            <a:ext cx="151216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43245" y="4797152"/>
            <a:ext cx="210075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560" y="5157192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SE 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835696" y="4941168"/>
            <a:ext cx="1504781" cy="10649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0032" y="4941168"/>
            <a:ext cx="1906403" cy="97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3456384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This Regional Action for Positive Ageing has </a:t>
            </a:r>
            <a:r>
              <a:rPr lang="en-IE" smtClean="0"/>
              <a:t>been </a:t>
            </a:r>
            <a:r>
              <a:rPr lang="en-IE" smtClean="0"/>
              <a:t>funded </a:t>
            </a:r>
            <a:r>
              <a:rPr lang="en-IE" dirty="0" smtClean="0"/>
              <a:t>by The Healthy Ireland Fund, supported by the Department of Health and the Department of Children and Youth Affairs</a:t>
            </a:r>
            <a:endParaRPr lang="en-IE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14908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1128"/>
            <a:ext cx="2647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00192" y="4509120"/>
            <a:ext cx="2601894" cy="104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49</Words>
  <Application>Microsoft Office PowerPoint</Application>
  <PresentationFormat>On-screen Show (4:3)</PresentationFormat>
  <Paragraphs>14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Partners Regional Positive Ageing Week  2020</vt:lpstr>
      <vt:lpstr>This Regional Action for Positive Ageing has been funded by The Healthy Ireland Fund, supported by the Department of Health and the Department of Children and Youth Affairs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SHFRC 4</dc:creator>
  <cp:lastModifiedBy>fiona.crotty</cp:lastModifiedBy>
  <cp:revision>74</cp:revision>
  <dcterms:created xsi:type="dcterms:W3CDTF">2018-04-17T09:13:36Z</dcterms:created>
  <dcterms:modified xsi:type="dcterms:W3CDTF">2020-10-01T13:04:49Z</dcterms:modified>
</cp:coreProperties>
</file>